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5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5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9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84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0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2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57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45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10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85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89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18/04/1441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82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ar-IQ" b="1" dirty="0" smtClean="0">
                <a:solidFill>
                  <a:srgbClr val="C00000"/>
                </a:solidFill>
              </a:rPr>
              <a:t>المحاضرة الاولى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2060849"/>
            <a:ext cx="8784976" cy="3384376"/>
          </a:xfrm>
        </p:spPr>
        <p:txBody>
          <a:bodyPr/>
          <a:lstStyle/>
          <a:p>
            <a:pPr marL="92075" indent="-92075" algn="just" defTabSz="244475">
              <a:lnSpc>
                <a:spcPct val="150000"/>
              </a:lnSpc>
              <a:buNone/>
            </a:pPr>
            <a:r>
              <a:rPr lang="ar-IQ" b="1" dirty="0" smtClean="0">
                <a:solidFill>
                  <a:srgbClr val="00B050"/>
                </a:solidFill>
              </a:rPr>
              <a:t>البحث العلمي: </a:t>
            </a:r>
            <a:r>
              <a:rPr lang="ar-IQ" dirty="0" smtClean="0"/>
              <a:t>لقد اختلف تفسير العلم من عصر الى آخر، وبين الناس انفسهم، وقد يختلف العلماء في وجهة نظرهم الى العلم.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IQ" sz="3600" dirty="0"/>
              <a:t>	</a:t>
            </a:r>
            <a:r>
              <a:rPr lang="ar-IQ" dirty="0" smtClean="0"/>
              <a:t>فهو </a:t>
            </a:r>
            <a:r>
              <a:rPr lang="ar-IQ" dirty="0"/>
              <a:t>ذلك الفرع من الدراسة الذي يتعلق بجسد مترابط من الحقائق الثابتة المصنفة والتي تحكمها قوانين عامة.</a:t>
            </a:r>
          </a:p>
          <a:p>
            <a:pPr marL="0" indent="0">
              <a:buNone/>
            </a:pPr>
            <a:endParaRPr lang="ar-IQ" dirty="0" smtClean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546178" y="1196752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b="1" dirty="0" smtClean="0">
                <a:solidFill>
                  <a:srgbClr val="00B050"/>
                </a:solidFill>
              </a:rPr>
              <a:t>البحث العلمي</a:t>
            </a:r>
            <a:endParaRPr lang="ar-IQ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54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29</Words>
  <Application>Microsoft Office PowerPoint</Application>
  <PresentationFormat>عرض على الشاشة (3:4)‏</PresentationFormat>
  <Paragraphs>4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1_سمة Office</vt:lpstr>
      <vt:lpstr>المحاضرة الاولى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Arkan2019</dc:creator>
  <cp:lastModifiedBy>Arkan2019</cp:lastModifiedBy>
  <cp:revision>6</cp:revision>
  <dcterms:created xsi:type="dcterms:W3CDTF">2019-12-11T09:33:04Z</dcterms:created>
  <dcterms:modified xsi:type="dcterms:W3CDTF">2019-12-15T16:53:38Z</dcterms:modified>
</cp:coreProperties>
</file>